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79C314-9E32-4D0A-A572-B73B926B0DF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6C0499D9-C664-48E2-B41F-5B94E960596E}">
      <dgm:prSet custT="1"/>
      <dgm:spPr/>
      <dgm:t>
        <a:bodyPr/>
        <a:lstStyle/>
        <a:p>
          <a:r>
            <a:rPr lang="es-MX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Para coleccionar </a:t>
          </a:r>
          <a:endParaRPr lang="es-ES_tradnl" sz="2400" b="1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5C6EF77B-603B-47F3-BF72-B35F29ABE8D1}" type="parTrans" cxnId="{9851DFB1-C26F-45E7-87E3-091D4AB6D471}">
      <dgm:prSet/>
      <dgm:spPr/>
      <dgm:t>
        <a:bodyPr/>
        <a:lstStyle/>
        <a:p>
          <a:endParaRPr lang="es-ES_tradnl"/>
        </a:p>
      </dgm:t>
    </dgm:pt>
    <dgm:pt modelId="{633470D1-EC1D-4489-B1ED-5CB669EBA590}" type="sibTrans" cxnId="{9851DFB1-C26F-45E7-87E3-091D4AB6D471}">
      <dgm:prSet/>
      <dgm:spPr/>
      <dgm:t>
        <a:bodyPr/>
        <a:lstStyle/>
        <a:p>
          <a:endParaRPr lang="es-ES_tradnl"/>
        </a:p>
      </dgm:t>
    </dgm:pt>
    <dgm:pt modelId="{A712123C-237D-4B6B-AB65-E6D6A5CBE5F7}">
      <dgm:prSet custT="1"/>
      <dgm:spPr/>
      <dgm:t>
        <a:bodyPr/>
        <a:lstStyle/>
        <a:p>
          <a:r>
            <a:rPr lang="es-MX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Arte</a:t>
          </a:r>
          <a:endParaRPr lang="es-MX" sz="3600" b="1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C163A49B-DB54-4977-A040-63632B8714A6}" type="parTrans" cxnId="{23142851-3DE7-4D91-B36C-C57A87DFADFB}">
      <dgm:prSet/>
      <dgm:spPr/>
      <dgm:t>
        <a:bodyPr/>
        <a:lstStyle/>
        <a:p>
          <a:endParaRPr lang="es-ES_tradnl"/>
        </a:p>
      </dgm:t>
    </dgm:pt>
    <dgm:pt modelId="{452B25B0-D7CE-42BE-9CB7-1579E095286F}" type="sibTrans" cxnId="{23142851-3DE7-4D91-B36C-C57A87DFADFB}">
      <dgm:prSet/>
      <dgm:spPr/>
      <dgm:t>
        <a:bodyPr/>
        <a:lstStyle/>
        <a:p>
          <a:endParaRPr lang="es-ES_tradnl"/>
        </a:p>
      </dgm:t>
    </dgm:pt>
    <dgm:pt modelId="{7B8DAE2E-C462-4C22-8A78-BB88D0B64F7D}">
      <dgm:prSet custT="1"/>
      <dgm:spPr/>
      <dgm:t>
        <a:bodyPr/>
        <a:lstStyle/>
        <a:p>
          <a:r>
            <a:rPr lang="es-MX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Orfebrería</a:t>
          </a:r>
          <a:endParaRPr lang="es-MX" sz="3200" b="1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52699E76-9449-4DFB-91C9-F9ED0EEAFA0A}" type="parTrans" cxnId="{57787A1A-A645-4A19-B97C-0EDC8823EBE3}">
      <dgm:prSet/>
      <dgm:spPr/>
      <dgm:t>
        <a:bodyPr/>
        <a:lstStyle/>
        <a:p>
          <a:endParaRPr lang="es-ES_tradnl"/>
        </a:p>
      </dgm:t>
    </dgm:pt>
    <dgm:pt modelId="{CC417542-05AB-4A60-B645-1B8F3B34AE90}" type="sibTrans" cxnId="{57787A1A-A645-4A19-B97C-0EDC8823EBE3}">
      <dgm:prSet/>
      <dgm:spPr/>
      <dgm:t>
        <a:bodyPr/>
        <a:lstStyle/>
        <a:p>
          <a:endParaRPr lang="es-ES_tradnl"/>
        </a:p>
      </dgm:t>
    </dgm:pt>
    <dgm:pt modelId="{5651C139-63EB-419E-BC96-94C2AD86E21F}">
      <dgm:prSet custT="1"/>
      <dgm:spPr/>
      <dgm:t>
        <a:bodyPr/>
        <a:lstStyle/>
        <a:p>
          <a:r>
            <a:rPr lang="es-MX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Accesorios Personales</a:t>
          </a:r>
          <a:endParaRPr lang="es-MX" sz="2400" b="1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0F9C0C1D-43D7-473F-9D75-18030AA36A79}" type="parTrans" cxnId="{D5BD0685-1980-45B6-9C51-4C49DB324709}">
      <dgm:prSet/>
      <dgm:spPr/>
      <dgm:t>
        <a:bodyPr/>
        <a:lstStyle/>
        <a:p>
          <a:endParaRPr lang="es-ES_tradnl"/>
        </a:p>
      </dgm:t>
    </dgm:pt>
    <dgm:pt modelId="{2F8A2038-0475-4D4A-A1BB-60A0F3F297F4}" type="sibTrans" cxnId="{D5BD0685-1980-45B6-9C51-4C49DB324709}">
      <dgm:prSet/>
      <dgm:spPr/>
      <dgm:t>
        <a:bodyPr/>
        <a:lstStyle/>
        <a:p>
          <a:endParaRPr lang="es-ES_tradnl"/>
        </a:p>
      </dgm:t>
    </dgm:pt>
    <dgm:pt modelId="{418A8CDB-5271-4A46-A84D-EC01A119F234}" type="pres">
      <dgm:prSet presAssocID="{D979C314-9E32-4D0A-A572-B73B926B0D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94645FCF-FDCE-421C-9CC3-A973017923B7}" type="pres">
      <dgm:prSet presAssocID="{6C0499D9-C664-48E2-B41F-5B94E960596E}" presName="node" presStyleLbl="node1" presStyleIdx="0" presStyleCnt="4" custScaleX="386042" custScaleY="82039" custRadScaleRad="91363" custRadScaleInc="-19204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CD1F724-19B1-448D-B297-A11076C4DC61}" type="pres">
      <dgm:prSet presAssocID="{6C0499D9-C664-48E2-B41F-5B94E960596E}" presName="spNode" presStyleCnt="0"/>
      <dgm:spPr/>
    </dgm:pt>
    <dgm:pt modelId="{3B830AD9-E03B-48B8-97A1-A0CE80C1281C}" type="pres">
      <dgm:prSet presAssocID="{633470D1-EC1D-4489-B1ED-5CB669EBA590}" presName="sibTrans" presStyleLbl="sibTrans1D1" presStyleIdx="0" presStyleCnt="4"/>
      <dgm:spPr/>
      <dgm:t>
        <a:bodyPr/>
        <a:lstStyle/>
        <a:p>
          <a:endParaRPr lang="es-ES_tradnl"/>
        </a:p>
      </dgm:t>
    </dgm:pt>
    <dgm:pt modelId="{17CE3353-6E14-42D8-A9E2-EAB17B20F072}" type="pres">
      <dgm:prSet presAssocID="{A712123C-237D-4B6B-AB65-E6D6A5CBE5F7}" presName="node" presStyleLbl="node1" presStyleIdx="1" presStyleCnt="4" custScaleX="187604" custScaleY="145439" custRadScaleRad="168723" custRadScaleInc="-1151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3D95AEC-904D-4D31-8D99-925E4D1E9891}" type="pres">
      <dgm:prSet presAssocID="{A712123C-237D-4B6B-AB65-E6D6A5CBE5F7}" presName="spNode" presStyleCnt="0"/>
      <dgm:spPr/>
    </dgm:pt>
    <dgm:pt modelId="{8C7FE79A-6F78-47C2-8D69-5BF1C4386AB6}" type="pres">
      <dgm:prSet presAssocID="{452B25B0-D7CE-42BE-9CB7-1579E095286F}" presName="sibTrans" presStyleLbl="sibTrans1D1" presStyleIdx="1" presStyleCnt="4"/>
      <dgm:spPr/>
      <dgm:t>
        <a:bodyPr/>
        <a:lstStyle/>
        <a:p>
          <a:endParaRPr lang="es-ES_tradnl"/>
        </a:p>
      </dgm:t>
    </dgm:pt>
    <dgm:pt modelId="{A4556FBD-8E18-44B9-B29A-61AF95A91D2E}" type="pres">
      <dgm:prSet presAssocID="{5651C139-63EB-419E-BC96-94C2AD86E21F}" presName="node" presStyleLbl="node1" presStyleIdx="2" presStyleCnt="4" custScaleX="459932" custScaleY="82486" custRadScaleRad="48172" custRadScaleInc="3070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5EDD804-67D8-417A-8984-4F104E8E775E}" type="pres">
      <dgm:prSet presAssocID="{5651C139-63EB-419E-BC96-94C2AD86E21F}" presName="spNode" presStyleCnt="0"/>
      <dgm:spPr/>
    </dgm:pt>
    <dgm:pt modelId="{56D4FC5A-BEFD-4DA0-8457-4D14AF2522D4}" type="pres">
      <dgm:prSet presAssocID="{2F8A2038-0475-4D4A-A1BB-60A0F3F297F4}" presName="sibTrans" presStyleLbl="sibTrans1D1" presStyleIdx="2" presStyleCnt="4"/>
      <dgm:spPr/>
      <dgm:t>
        <a:bodyPr/>
        <a:lstStyle/>
        <a:p>
          <a:endParaRPr lang="es-ES_tradnl"/>
        </a:p>
      </dgm:t>
    </dgm:pt>
    <dgm:pt modelId="{8260C8BE-1EE9-41ED-8EF4-E7ADC35C6CF4}" type="pres">
      <dgm:prSet presAssocID="{7B8DAE2E-C462-4C22-8A78-BB88D0B64F7D}" presName="node" presStyleLbl="node1" presStyleIdx="3" presStyleCnt="4" custScaleX="364377" custScaleY="131682" custRadScaleRad="377589" custRadScaleInc="-799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3884A8B-07FC-4134-ABC7-396F85F75815}" type="pres">
      <dgm:prSet presAssocID="{7B8DAE2E-C462-4C22-8A78-BB88D0B64F7D}" presName="spNode" presStyleCnt="0"/>
      <dgm:spPr/>
    </dgm:pt>
    <dgm:pt modelId="{31F12A70-9DBE-4EC7-BDAB-4A9D85C03AD3}" type="pres">
      <dgm:prSet presAssocID="{CC417542-05AB-4A60-B645-1B8F3B34AE90}" presName="sibTrans" presStyleLbl="sibTrans1D1" presStyleIdx="3" presStyleCnt="4"/>
      <dgm:spPr/>
      <dgm:t>
        <a:bodyPr/>
        <a:lstStyle/>
        <a:p>
          <a:endParaRPr lang="es-ES_tradnl"/>
        </a:p>
      </dgm:t>
    </dgm:pt>
  </dgm:ptLst>
  <dgm:cxnLst>
    <dgm:cxn modelId="{1D5BF778-FF0F-4EC8-8BB4-D32347960007}" type="presOf" srcId="{5651C139-63EB-419E-BC96-94C2AD86E21F}" destId="{A4556FBD-8E18-44B9-B29A-61AF95A91D2E}" srcOrd="0" destOrd="0" presId="urn:microsoft.com/office/officeart/2005/8/layout/cycle5"/>
    <dgm:cxn modelId="{10084601-AEBD-4D56-86E1-D362373CFCE0}" type="presOf" srcId="{CC417542-05AB-4A60-B645-1B8F3B34AE90}" destId="{31F12A70-9DBE-4EC7-BDAB-4A9D85C03AD3}" srcOrd="0" destOrd="0" presId="urn:microsoft.com/office/officeart/2005/8/layout/cycle5"/>
    <dgm:cxn modelId="{57787A1A-A645-4A19-B97C-0EDC8823EBE3}" srcId="{D979C314-9E32-4D0A-A572-B73B926B0DFF}" destId="{7B8DAE2E-C462-4C22-8A78-BB88D0B64F7D}" srcOrd="3" destOrd="0" parTransId="{52699E76-9449-4DFB-91C9-F9ED0EEAFA0A}" sibTransId="{CC417542-05AB-4A60-B645-1B8F3B34AE90}"/>
    <dgm:cxn modelId="{F10BC05B-ABCA-4474-8767-7DABE976784B}" type="presOf" srcId="{2F8A2038-0475-4D4A-A1BB-60A0F3F297F4}" destId="{56D4FC5A-BEFD-4DA0-8457-4D14AF2522D4}" srcOrd="0" destOrd="0" presId="urn:microsoft.com/office/officeart/2005/8/layout/cycle5"/>
    <dgm:cxn modelId="{E9E17288-8F8A-4DE8-B3A8-25FF4D07ABAA}" type="presOf" srcId="{D979C314-9E32-4D0A-A572-B73B926B0DFF}" destId="{418A8CDB-5271-4A46-A84D-EC01A119F234}" srcOrd="0" destOrd="0" presId="urn:microsoft.com/office/officeart/2005/8/layout/cycle5"/>
    <dgm:cxn modelId="{098B31E7-0A31-42AD-9606-3E9751E4D5B9}" type="presOf" srcId="{6C0499D9-C664-48E2-B41F-5B94E960596E}" destId="{94645FCF-FDCE-421C-9CC3-A973017923B7}" srcOrd="0" destOrd="0" presId="urn:microsoft.com/office/officeart/2005/8/layout/cycle5"/>
    <dgm:cxn modelId="{D5BD0685-1980-45B6-9C51-4C49DB324709}" srcId="{D979C314-9E32-4D0A-A572-B73B926B0DFF}" destId="{5651C139-63EB-419E-BC96-94C2AD86E21F}" srcOrd="2" destOrd="0" parTransId="{0F9C0C1D-43D7-473F-9D75-18030AA36A79}" sibTransId="{2F8A2038-0475-4D4A-A1BB-60A0F3F297F4}"/>
    <dgm:cxn modelId="{D79E95CD-A373-4AAB-AD71-0DE5AE6E1A98}" type="presOf" srcId="{A712123C-237D-4B6B-AB65-E6D6A5CBE5F7}" destId="{17CE3353-6E14-42D8-A9E2-EAB17B20F072}" srcOrd="0" destOrd="0" presId="urn:microsoft.com/office/officeart/2005/8/layout/cycle5"/>
    <dgm:cxn modelId="{23142851-3DE7-4D91-B36C-C57A87DFADFB}" srcId="{D979C314-9E32-4D0A-A572-B73B926B0DFF}" destId="{A712123C-237D-4B6B-AB65-E6D6A5CBE5F7}" srcOrd="1" destOrd="0" parTransId="{C163A49B-DB54-4977-A040-63632B8714A6}" sibTransId="{452B25B0-D7CE-42BE-9CB7-1579E095286F}"/>
    <dgm:cxn modelId="{9243FF85-34FD-4F66-9491-E49DCF04A312}" type="presOf" srcId="{452B25B0-D7CE-42BE-9CB7-1579E095286F}" destId="{8C7FE79A-6F78-47C2-8D69-5BF1C4386AB6}" srcOrd="0" destOrd="0" presId="urn:microsoft.com/office/officeart/2005/8/layout/cycle5"/>
    <dgm:cxn modelId="{644E812E-77A1-4F6B-A8DC-10C5391695DA}" type="presOf" srcId="{7B8DAE2E-C462-4C22-8A78-BB88D0B64F7D}" destId="{8260C8BE-1EE9-41ED-8EF4-E7ADC35C6CF4}" srcOrd="0" destOrd="0" presId="urn:microsoft.com/office/officeart/2005/8/layout/cycle5"/>
    <dgm:cxn modelId="{CDDBC0AA-1F94-4927-AB05-B62764C15750}" type="presOf" srcId="{633470D1-EC1D-4489-B1ED-5CB669EBA590}" destId="{3B830AD9-E03B-48B8-97A1-A0CE80C1281C}" srcOrd="0" destOrd="0" presId="urn:microsoft.com/office/officeart/2005/8/layout/cycle5"/>
    <dgm:cxn modelId="{9851DFB1-C26F-45E7-87E3-091D4AB6D471}" srcId="{D979C314-9E32-4D0A-A572-B73B926B0DFF}" destId="{6C0499D9-C664-48E2-B41F-5B94E960596E}" srcOrd="0" destOrd="0" parTransId="{5C6EF77B-603B-47F3-BF72-B35F29ABE8D1}" sibTransId="{633470D1-EC1D-4489-B1ED-5CB669EBA590}"/>
    <dgm:cxn modelId="{36320154-7613-41AF-BB14-A026D46F397E}" type="presParOf" srcId="{418A8CDB-5271-4A46-A84D-EC01A119F234}" destId="{94645FCF-FDCE-421C-9CC3-A973017923B7}" srcOrd="0" destOrd="0" presId="urn:microsoft.com/office/officeart/2005/8/layout/cycle5"/>
    <dgm:cxn modelId="{C8F9F43F-47C6-47A4-834B-D2CCDA00C1A0}" type="presParOf" srcId="{418A8CDB-5271-4A46-A84D-EC01A119F234}" destId="{ACD1F724-19B1-448D-B297-A11076C4DC61}" srcOrd="1" destOrd="0" presId="urn:microsoft.com/office/officeart/2005/8/layout/cycle5"/>
    <dgm:cxn modelId="{2696C696-982D-48C4-AC7C-D89E7267728C}" type="presParOf" srcId="{418A8CDB-5271-4A46-A84D-EC01A119F234}" destId="{3B830AD9-E03B-48B8-97A1-A0CE80C1281C}" srcOrd="2" destOrd="0" presId="urn:microsoft.com/office/officeart/2005/8/layout/cycle5"/>
    <dgm:cxn modelId="{4C04B613-6C18-49BB-BB43-2598C5152075}" type="presParOf" srcId="{418A8CDB-5271-4A46-A84D-EC01A119F234}" destId="{17CE3353-6E14-42D8-A9E2-EAB17B20F072}" srcOrd="3" destOrd="0" presId="urn:microsoft.com/office/officeart/2005/8/layout/cycle5"/>
    <dgm:cxn modelId="{AD236C8E-1BB5-45E1-AEB9-0CA34CD6D8C3}" type="presParOf" srcId="{418A8CDB-5271-4A46-A84D-EC01A119F234}" destId="{B3D95AEC-904D-4D31-8D99-925E4D1E9891}" srcOrd="4" destOrd="0" presId="urn:microsoft.com/office/officeart/2005/8/layout/cycle5"/>
    <dgm:cxn modelId="{E5E1D516-364D-4AA2-915A-B800115BF0AB}" type="presParOf" srcId="{418A8CDB-5271-4A46-A84D-EC01A119F234}" destId="{8C7FE79A-6F78-47C2-8D69-5BF1C4386AB6}" srcOrd="5" destOrd="0" presId="urn:microsoft.com/office/officeart/2005/8/layout/cycle5"/>
    <dgm:cxn modelId="{AED1A5F9-ECAF-45BE-9235-AEA5E1B3EC20}" type="presParOf" srcId="{418A8CDB-5271-4A46-A84D-EC01A119F234}" destId="{A4556FBD-8E18-44B9-B29A-61AF95A91D2E}" srcOrd="6" destOrd="0" presId="urn:microsoft.com/office/officeart/2005/8/layout/cycle5"/>
    <dgm:cxn modelId="{09D83551-7E4A-4ABF-BAD3-667ABC97DD15}" type="presParOf" srcId="{418A8CDB-5271-4A46-A84D-EC01A119F234}" destId="{95EDD804-67D8-417A-8984-4F104E8E775E}" srcOrd="7" destOrd="0" presId="urn:microsoft.com/office/officeart/2005/8/layout/cycle5"/>
    <dgm:cxn modelId="{29BBF621-6CF1-44BE-BEAA-C660C1EC6CDB}" type="presParOf" srcId="{418A8CDB-5271-4A46-A84D-EC01A119F234}" destId="{56D4FC5A-BEFD-4DA0-8457-4D14AF2522D4}" srcOrd="8" destOrd="0" presId="urn:microsoft.com/office/officeart/2005/8/layout/cycle5"/>
    <dgm:cxn modelId="{5B7F1ACD-A270-4D38-BBED-EF616BE1EFAD}" type="presParOf" srcId="{418A8CDB-5271-4A46-A84D-EC01A119F234}" destId="{8260C8BE-1EE9-41ED-8EF4-E7ADC35C6CF4}" srcOrd="9" destOrd="0" presId="urn:microsoft.com/office/officeart/2005/8/layout/cycle5"/>
    <dgm:cxn modelId="{4F4FADAC-BF52-45FE-9899-DB5B05C5441B}" type="presParOf" srcId="{418A8CDB-5271-4A46-A84D-EC01A119F234}" destId="{F3884A8B-07FC-4134-ABC7-396F85F75815}" srcOrd="10" destOrd="0" presId="urn:microsoft.com/office/officeart/2005/8/layout/cycle5"/>
    <dgm:cxn modelId="{E71B8728-ACBD-4D9D-B01C-CDA32C25FB64}" type="presParOf" srcId="{418A8CDB-5271-4A46-A84D-EC01A119F234}" destId="{31F12A70-9DBE-4EC7-BDAB-4A9D85C03AD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E7748-8CCC-4C43-8EE6-1F4BEB722D33}" type="datetimeFigureOut">
              <a:rPr lang="es-ES_tradnl" smtClean="0"/>
              <a:t>02/02/2013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0CC44-1C08-46FA-A2BB-9A967F377EC5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CDDD-E675-4DF8-9FA4-9B4306DD8F1F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9FF1-2F76-4B45-9CA7-2C7FCC01598E}" type="datetimeFigureOut">
              <a:rPr lang="es-ES_tradnl" smtClean="0"/>
              <a:pPr/>
              <a:t>02/02/2013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DD4E-8D8B-4B89-BA65-BCA5668948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9FF1-2F76-4B45-9CA7-2C7FCC01598E}" type="datetimeFigureOut">
              <a:rPr lang="es-ES_tradnl" smtClean="0"/>
              <a:pPr/>
              <a:t>02/02/2013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ADD4E-8D8B-4B89-BA65-BCA56689481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diagramData" Target="../diagrams/data1.xml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1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diagramQuickStyle" Target="../diagrams/quickStyle1.xml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Documents and Settings\Administrador\Mis documentos\Mis imágenes\228826_150967951649731_8123702_n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51364" y="2492896"/>
            <a:ext cx="1040517" cy="2747798"/>
          </a:xfrm>
          <a:prstGeom prst="rect">
            <a:avLst/>
          </a:prstGeom>
          <a:noFill/>
        </p:spPr>
      </p:pic>
      <p:pic>
        <p:nvPicPr>
          <p:cNvPr id="1036" name="Picture 12" descr="C:\Documents and Settings\Administrador\Mis documentos\Mis imágenes\Quemando\Copia de 269284_332827773463747_750351990_n[2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340769"/>
            <a:ext cx="3096595" cy="231672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81944" y="188642"/>
            <a:ext cx="4606280" cy="765854"/>
          </a:xfrm>
        </p:spPr>
        <p:txBody>
          <a:bodyPr>
            <a:normAutofit/>
          </a:bodyPr>
          <a:lstStyle/>
          <a:p>
            <a:r>
              <a:rPr lang="es-MX" dirty="0" smtClean="0"/>
              <a:t>  </a:t>
            </a:r>
            <a:endParaRPr lang="es-ES_tradnl" dirty="0"/>
          </a:p>
        </p:txBody>
      </p:sp>
      <p:pic>
        <p:nvPicPr>
          <p:cNvPr id="1027" name="Picture 3" descr="C:\Documents and Settings\Administrador\Mis documentos\Mis imágenes\Edayo\Expo-Clausura\Copia de IMG_105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2852937"/>
            <a:ext cx="1666970" cy="3816423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dor\Mis documentos\Mis imágenes\Edayo\Expo-Clausura\IMG_104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7238863" y="623254"/>
            <a:ext cx="2083099" cy="1224136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dor\Mis documentos\Mis imágenes\Edayo\Expo-Clausura\IMG_104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6200000">
            <a:off x="-4077" y="5120624"/>
            <a:ext cx="1803205" cy="1300277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 rot="919200">
            <a:off x="2696182" y="1062914"/>
            <a:ext cx="40374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solidFill>
                  <a:srgbClr val="00B0F0"/>
                </a:solidFill>
              </a:rPr>
              <a:t>1ª. Expo Venta Artesanal del 2013</a:t>
            </a:r>
            <a:endParaRPr lang="es-ES_tradnl" sz="3200" dirty="0">
              <a:solidFill>
                <a:srgbClr val="00B0F0"/>
              </a:solidFill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457200" y="-15005048"/>
            <a:ext cx="2818656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EXPLANADA MUNICIPAL  Huixquilucan, Edo. Méx.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 de Febrero 9:00 a 17:00 hs. </a:t>
            </a: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CuadroTexto"/>
          <p:cNvSpPr txBox="1"/>
          <p:nvPr/>
        </p:nvSpPr>
        <p:spPr>
          <a:xfrm rot="20055031">
            <a:off x="596645" y="2821142"/>
            <a:ext cx="20395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00B050"/>
                </a:solidFill>
              </a:rPr>
              <a:t>Domingo 17 de  Febrero</a:t>
            </a:r>
          </a:p>
          <a:p>
            <a:pPr algn="ctr"/>
            <a:endParaRPr lang="es-MX" sz="2400" dirty="0">
              <a:solidFill>
                <a:srgbClr val="00B050"/>
              </a:solidFill>
            </a:endParaRPr>
          </a:p>
          <a:p>
            <a:pPr algn="ctr"/>
            <a:r>
              <a:rPr lang="es-MX" sz="2400" dirty="0" smtClean="0">
                <a:solidFill>
                  <a:srgbClr val="00B050"/>
                </a:solidFill>
              </a:rPr>
              <a:t>EXPLANADA MUNICIPAL</a:t>
            </a:r>
          </a:p>
          <a:p>
            <a:pPr algn="ctr"/>
            <a:endParaRPr lang="es-MX" sz="2400" dirty="0">
              <a:solidFill>
                <a:srgbClr val="00B050"/>
              </a:solidFill>
            </a:endParaRPr>
          </a:p>
          <a:p>
            <a:pPr algn="ctr"/>
            <a:r>
              <a:rPr lang="es-MX" sz="2400" dirty="0" smtClean="0">
                <a:solidFill>
                  <a:srgbClr val="00B050"/>
                </a:solidFill>
              </a:rPr>
              <a:t>9 A 17 Hs</a:t>
            </a:r>
            <a:r>
              <a:rPr lang="es-MX" sz="2000" dirty="0" smtClean="0">
                <a:solidFill>
                  <a:srgbClr val="00B050"/>
                </a:solidFill>
              </a:rPr>
              <a:t>. </a:t>
            </a:r>
            <a:endParaRPr lang="es-ES_tradnl" sz="2000" dirty="0">
              <a:solidFill>
                <a:srgbClr val="00B05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881257" y="-27384"/>
            <a:ext cx="5717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N V I T A C I O N  </a:t>
            </a:r>
            <a:endParaRPr lang="es-ES_tradn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3" name="Picture 9" descr="C:\Documents and Settings\Administrador\Mis documentos\Mis imágenes\195907_113880442025149_5749027_n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7" y="836712"/>
            <a:ext cx="1296145" cy="1831866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178018"/>
            <a:ext cx="1640864" cy="2530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 descr="C:\Documents and Settings\Administrador\Mis documentos\Mis imágenes\Edayo\Expo-Clausura\IMG_1042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9" y="2564905"/>
            <a:ext cx="3366009" cy="2366158"/>
          </a:xfrm>
          <a:prstGeom prst="rect">
            <a:avLst/>
          </a:prstGeom>
          <a:noFill/>
        </p:spPr>
      </p:pic>
      <p:graphicFrame>
        <p:nvGraphicFramePr>
          <p:cNvPr id="34" name="33 Diagrama"/>
          <p:cNvGraphicFramePr/>
          <p:nvPr/>
        </p:nvGraphicFramePr>
        <p:xfrm>
          <a:off x="1368152" y="4653136"/>
          <a:ext cx="7596336" cy="206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52</Words>
  <Application>Microsoft Office PowerPoint</Application>
  <PresentationFormat>Presentación en pantalla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Invitación</dc:title>
  <dc:creator>WinuE</dc:creator>
  <dc:description>  </dc:description>
  <cp:lastModifiedBy>WinuE</cp:lastModifiedBy>
  <cp:revision>31</cp:revision>
  <dcterms:created xsi:type="dcterms:W3CDTF">2013-02-01T18:04:32Z</dcterms:created>
  <dcterms:modified xsi:type="dcterms:W3CDTF">2013-02-02T18:20:16Z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Invitación</vt:lpwstr>
  </property>
  <property fmtid="{D5CDD505-2E9C-101B-9397-08002B2CF9AE}" pid="3" name="SlideDescription">
    <vt:lpwstr>  </vt:lpwstr>
  </property>
</Properties>
</file>